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10"/>
  </p:notesMasterIdLst>
  <p:sldIdLst>
    <p:sldId id="303" r:id="rId2"/>
    <p:sldId id="260" r:id="rId3"/>
    <p:sldId id="304" r:id="rId4"/>
    <p:sldId id="305" r:id="rId5"/>
    <p:sldId id="306" r:id="rId6"/>
    <p:sldId id="307" r:id="rId7"/>
    <p:sldId id="308" r:id="rId8"/>
    <p:sldId id="30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5126" autoAdjust="0"/>
  </p:normalViewPr>
  <p:slideViewPr>
    <p:cSldViewPr snapToGrid="0">
      <p:cViewPr varScale="1">
        <p:scale>
          <a:sx n="62" d="100"/>
          <a:sy n="62" d="100"/>
        </p:scale>
        <p:origin x="102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77B52-AE26-4FCB-88CC-C80EC9962685}" type="datetimeFigureOut">
              <a:rPr lang="es-MX" smtClean="0"/>
              <a:t>06/06/2022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403DB-2793-4E9D-B298-845F4C04A9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415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CA8C2D9-206E-4B5B-B8FF-A0590DDA6471}" type="datetimeFigureOut">
              <a:rPr lang="es-MX" smtClean="0"/>
              <a:t>06/06/2022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82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06/06/2022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010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06/06/2022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43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06/06/2022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992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06/06/2022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216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06/06/2022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172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06/06/2022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572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06/06/2022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426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06/06/2022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44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06/06/2022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2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06/06/2022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37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06/06/2022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010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06/06/2022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52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06/06/2022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2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06/06/2022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04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06/06/2022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18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06/06/2022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760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A8C2D9-206E-4B5B-B8FF-A0590DDA6471}" type="datetimeFigureOut">
              <a:rPr lang="es-MX" smtClean="0"/>
              <a:t>06/06/2022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6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47098" y="1823007"/>
            <a:ext cx="6921695" cy="2387600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TERCERA SESION ORDINARIA  DE LA 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EJECUTIVA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92" y="91322"/>
            <a:ext cx="2386729" cy="12483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4667534" y="6318912"/>
            <a:ext cx="7221945" cy="395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/>
              <a:t>15 JUNIO 2022</a:t>
            </a:r>
            <a:endParaRPr lang="es-ES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F86565-8E49-45F5-95A4-B94D297B0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8" y="91322"/>
            <a:ext cx="2476094" cy="1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4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4057935" y="0"/>
            <a:ext cx="4900086" cy="6560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ORDEN DEL DÍA </a:t>
            </a:r>
            <a:endParaRPr lang="es-E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4DD50C-B941-4873-7873-2D41AD6963FE}"/>
              </a:ext>
            </a:extLst>
          </p:cNvPr>
          <p:cNvSpPr txBox="1"/>
          <p:nvPr/>
        </p:nvSpPr>
        <p:spPr>
          <a:xfrm>
            <a:off x="1131377" y="630201"/>
            <a:ext cx="10430359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s-MX" sz="2800" dirty="0"/>
              <a:t>Bienvenida.</a:t>
            </a:r>
          </a:p>
          <a:p>
            <a:endParaRPr lang="es-MX" sz="2800" dirty="0"/>
          </a:p>
          <a:p>
            <a:pPr marL="514350" indent="-514350">
              <a:buAutoNum type="arabicPeriod" startAt="2"/>
            </a:pPr>
            <a:r>
              <a:rPr lang="es-MX" sz="2800" dirty="0"/>
              <a:t>Lista de asistencia y declaratoria de quorum.</a:t>
            </a:r>
          </a:p>
          <a:p>
            <a:endParaRPr lang="es-MX" sz="2800" dirty="0"/>
          </a:p>
          <a:p>
            <a:pPr marL="514350" indent="-514350">
              <a:buAutoNum type="arabicPeriod" startAt="3"/>
            </a:pPr>
            <a:r>
              <a:rPr lang="es-MX" sz="2800" dirty="0"/>
              <a:t>Seguimiento a los acuerdos anteriores.</a:t>
            </a:r>
          </a:p>
          <a:p>
            <a:endParaRPr lang="es-MX" sz="2800" dirty="0"/>
          </a:p>
          <a:p>
            <a:pPr marL="342900" indent="-342900">
              <a:buAutoNum type="arabicPeriod" startAt="4"/>
            </a:pPr>
            <a:r>
              <a:rPr lang="es-MX" sz="2800" dirty="0"/>
              <a:t>Revisión y en su caso aprobación del Informe Anual del Sistema Anticorrupción del Estado  2021-2022.</a:t>
            </a:r>
          </a:p>
          <a:p>
            <a:pPr marL="342900" indent="-342900">
              <a:buAutoNum type="arabicPeriod" startAt="4"/>
            </a:pPr>
            <a:endParaRPr lang="es-MX" sz="2800" dirty="0"/>
          </a:p>
          <a:p>
            <a:pPr marL="342900" indent="-342900">
              <a:buAutoNum type="arabicPeriod" startAt="4"/>
            </a:pPr>
            <a:r>
              <a:rPr lang="es-MX" sz="2800" dirty="0"/>
              <a:t>Análisis de las líneas de acción del Programa de la Política Estatal Anticorrupción para llevar a cabo su ejecución.</a:t>
            </a:r>
          </a:p>
          <a:p>
            <a:endParaRPr lang="es-MX" sz="2800" dirty="0"/>
          </a:p>
          <a:p>
            <a:r>
              <a:rPr lang="es-MX" sz="2800" dirty="0"/>
              <a:t>6.	Clausura de la Sesión.</a:t>
            </a:r>
          </a:p>
        </p:txBody>
      </p:sp>
    </p:spTree>
    <p:extLst>
      <p:ext uri="{BB962C8B-B14F-4D97-AF65-F5344CB8AC3E}">
        <p14:creationId xmlns:p14="http://schemas.microsoft.com/office/powerpoint/2010/main" val="335721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47098" y="1823007"/>
            <a:ext cx="6921695" cy="2387600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SEGUIMIENTO DE ACUERDOS DEL 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EJECUTIVA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92" y="91322"/>
            <a:ext cx="2386729" cy="124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8F86565-8E49-45F5-95A4-B94D297B0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8" y="91322"/>
            <a:ext cx="2476094" cy="1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2167141" y="96410"/>
            <a:ext cx="8464695" cy="6560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SEGUIMIENTO A ACUERDOS DE SESIONES  ANTERIORRES</a:t>
            </a:r>
            <a:endParaRPr lang="es-E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AC6D9B93-9054-4FB8-91A1-744014F22AE4}"/>
              </a:ext>
            </a:extLst>
          </p:cNvPr>
          <p:cNvGraphicFramePr>
            <a:graphicFrameLocks noGrp="1"/>
          </p:cNvGraphicFramePr>
          <p:nvPr/>
        </p:nvGraphicFramePr>
        <p:xfrm>
          <a:off x="710339" y="1891448"/>
          <a:ext cx="10771322" cy="2002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1349">
                  <a:extLst>
                    <a:ext uri="{9D8B030D-6E8A-4147-A177-3AD203B41FA5}">
                      <a16:colId xmlns:a16="http://schemas.microsoft.com/office/drawing/2014/main" val="4001303419"/>
                    </a:ext>
                  </a:extLst>
                </a:gridCol>
                <a:gridCol w="6070606">
                  <a:extLst>
                    <a:ext uri="{9D8B030D-6E8A-4147-A177-3AD203B41FA5}">
                      <a16:colId xmlns:a16="http://schemas.microsoft.com/office/drawing/2014/main" val="352928082"/>
                    </a:ext>
                  </a:extLst>
                </a:gridCol>
                <a:gridCol w="1287043">
                  <a:extLst>
                    <a:ext uri="{9D8B030D-6E8A-4147-A177-3AD203B41FA5}">
                      <a16:colId xmlns:a16="http://schemas.microsoft.com/office/drawing/2014/main" val="1163309923"/>
                    </a:ext>
                  </a:extLst>
                </a:gridCol>
                <a:gridCol w="825741">
                  <a:extLst>
                    <a:ext uri="{9D8B030D-6E8A-4147-A177-3AD203B41FA5}">
                      <a16:colId xmlns:a16="http://schemas.microsoft.com/office/drawing/2014/main" val="1298528984"/>
                    </a:ext>
                  </a:extLst>
                </a:gridCol>
                <a:gridCol w="453913">
                  <a:extLst>
                    <a:ext uri="{9D8B030D-6E8A-4147-A177-3AD203B41FA5}">
                      <a16:colId xmlns:a16="http://schemas.microsoft.com/office/drawing/2014/main" val="3217759749"/>
                    </a:ext>
                  </a:extLst>
                </a:gridCol>
                <a:gridCol w="972670">
                  <a:extLst>
                    <a:ext uri="{9D8B030D-6E8A-4147-A177-3AD203B41FA5}">
                      <a16:colId xmlns:a16="http://schemas.microsoft.com/office/drawing/2014/main" val="1817154682"/>
                    </a:ext>
                  </a:extLst>
                </a:gridCol>
              </a:tblGrid>
              <a:tr h="38403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ES" sz="2000" u="none" strike="noStrike" dirty="0">
                          <a:effectLst/>
                        </a:rPr>
                        <a:t>No. de Acuerdo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Azo Sans Lt" panose="02000000000000000000" pitchFamily="50" charset="0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ES" sz="2000" u="none" strike="noStrike" dirty="0">
                          <a:effectLst/>
                        </a:rPr>
                        <a:t>Acuerdo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Azo Sans Lt" panose="02000000000000000000" pitchFamily="50" charset="0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ES" sz="2000" u="none" strike="noStrike">
                          <a:effectLst/>
                        </a:rPr>
                        <a:t>Responsable</a:t>
                      </a:r>
                      <a:endParaRPr lang="es-ES" sz="2000" b="1" i="0" u="none" strike="noStrike">
                        <a:solidFill>
                          <a:srgbClr val="000000"/>
                        </a:solidFill>
                        <a:effectLst/>
                        <a:latin typeface="Azo Sans Lt" panose="02000000000000000000" pitchFamily="50" charset="0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ES" sz="2000" u="none" strike="noStrike">
                          <a:effectLst/>
                        </a:rPr>
                        <a:t>Cumplido</a:t>
                      </a:r>
                      <a:endParaRPr lang="es-ES" sz="2000" b="1" i="0" u="none" strike="noStrike">
                        <a:solidFill>
                          <a:srgbClr val="000000"/>
                        </a:solidFill>
                        <a:effectLst/>
                        <a:latin typeface="Azo Sans Lt" panose="02000000000000000000" pitchFamily="50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>
                          <a:effectLst/>
                        </a:rPr>
                        <a:t>STATUS</a:t>
                      </a:r>
                      <a:endParaRPr lang="es-ES" sz="2000" b="1" i="0" u="none" strike="noStrike">
                        <a:solidFill>
                          <a:srgbClr val="000000"/>
                        </a:solidFill>
                        <a:effectLst/>
                        <a:latin typeface="Azo Sans Lt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442491"/>
                  </a:ext>
                </a:extLst>
              </a:tr>
              <a:tr h="3840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u="none" strike="noStrike">
                          <a:effectLst/>
                        </a:rPr>
                        <a:t>NO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Azo Sans Lt" panose="02000000000000000000" pitchFamily="50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u="none" strike="noStrike">
                          <a:effectLst/>
                        </a:rPr>
                        <a:t>SI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Azo Sans Lt" panose="02000000000000000000" pitchFamily="50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334700"/>
                  </a:ext>
                </a:extLst>
              </a:tr>
              <a:tr h="1234426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zo Sans Lt" panose="02000000000000000000" pitchFamily="50" charset="0"/>
                        </a:rPr>
                        <a:t>04/CE/2022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zo Sans Lt" panose="02000000000000000000" pitchFamily="50" charset="0"/>
                        </a:rPr>
                        <a:t>Se aprueba por unanimidad de votos, el Mecanismo de Coordinación con los Municipios, para ser presentado en la próxima Sesión del Comité Coordinador para su revisión y en su caso aprobación correspondiente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zo Sans Lt" panose="02000000000000000000" pitchFamily="50" charset="0"/>
                        </a:rPr>
                        <a:t>Comisión Ejecutiva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zo Sans Lt" panose="02000000000000000000" pitchFamily="50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zo Sans Lt" panose="02000000000000000000" pitchFamily="50" charset="0"/>
                        </a:rPr>
                        <a:t>X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zo Sans Lt" panose="02000000000000000000" pitchFamily="50" charset="0"/>
                          <a:ea typeface="+mn-ea"/>
                          <a:cs typeface="+mn-cs"/>
                        </a:rPr>
                        <a:t>Cumplido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75353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665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47098" y="1823007"/>
            <a:ext cx="6921695" cy="2387600"/>
          </a:xfrm>
        </p:spPr>
        <p:txBody>
          <a:bodyPr>
            <a:normAutofit/>
          </a:bodyPr>
          <a:lstStyle/>
          <a:p>
            <a:r>
              <a:rPr lang="es-MX" sz="3600" dirty="0"/>
              <a:t>Informe Anual del Sistema Anticorrupción del Estado  </a:t>
            </a:r>
            <a:br>
              <a:rPr lang="es-MX" sz="3600" dirty="0"/>
            </a:br>
            <a:r>
              <a:rPr lang="es-MX" sz="3600" dirty="0"/>
              <a:t>2021-2022.</a:t>
            </a: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92" y="91322"/>
            <a:ext cx="2386729" cy="124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8F86565-8E49-45F5-95A4-B94D297B0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8" y="91322"/>
            <a:ext cx="2476094" cy="1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78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1624701" y="96410"/>
            <a:ext cx="9239612" cy="6560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INFORME ANUAL DEL SISTEMA ANTICORRUPCION DEL ESTADO</a:t>
            </a:r>
            <a:endParaRPr lang="es-E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5CC8730-240A-9E37-92F2-3E8F5C85DAC4}"/>
              </a:ext>
            </a:extLst>
          </p:cNvPr>
          <p:cNvSpPr txBox="1"/>
          <p:nvPr/>
        </p:nvSpPr>
        <p:spPr>
          <a:xfrm>
            <a:off x="1624701" y="2883876"/>
            <a:ext cx="8725545" cy="84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 ANEXO 1</a:t>
            </a:r>
          </a:p>
        </p:txBody>
      </p:sp>
    </p:spTree>
    <p:extLst>
      <p:ext uri="{BB962C8B-B14F-4D97-AF65-F5344CB8AC3E}">
        <p14:creationId xmlns:p14="http://schemas.microsoft.com/office/powerpoint/2010/main" val="1154590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46485" y="1177871"/>
            <a:ext cx="7499030" cy="3564610"/>
          </a:xfrm>
        </p:spPr>
        <p:txBody>
          <a:bodyPr>
            <a:normAutofit/>
          </a:bodyPr>
          <a:lstStyle/>
          <a:p>
            <a:r>
              <a:rPr lang="es-MX" sz="3600" dirty="0"/>
              <a:t>Análisis de las líneas de acción del programa de la Política Estatal Anticorrupción para llevar a cabo su ejecución.</a:t>
            </a: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92" y="91322"/>
            <a:ext cx="2386729" cy="124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8F86565-8E49-45F5-95A4-B94D297B0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8" y="91322"/>
            <a:ext cx="2476094" cy="1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00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1624701" y="96410"/>
            <a:ext cx="9239612" cy="6560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INFORME ANUAL DEL SISTEMA ANTICORRUPCION DEL ESTADO</a:t>
            </a:r>
            <a:endParaRPr lang="es-E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5CC8730-240A-9E37-92F2-3E8F5C85DAC4}"/>
              </a:ext>
            </a:extLst>
          </p:cNvPr>
          <p:cNvSpPr txBox="1"/>
          <p:nvPr/>
        </p:nvSpPr>
        <p:spPr>
          <a:xfrm>
            <a:off x="1624701" y="2883876"/>
            <a:ext cx="8725545" cy="84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 ANEXO 2</a:t>
            </a:r>
          </a:p>
        </p:txBody>
      </p:sp>
    </p:spTree>
    <p:extLst>
      <p:ext uri="{BB962C8B-B14F-4D97-AF65-F5344CB8AC3E}">
        <p14:creationId xmlns:p14="http://schemas.microsoft.com/office/powerpoint/2010/main" val="1506221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TM02900743[[fn=Orgánico]]</Template>
  <TotalTime>9096</TotalTime>
  <Words>188</Words>
  <Application>Microsoft Office PowerPoint</Application>
  <PresentationFormat>Panorámica</PresentationFormat>
  <Paragraphs>34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Azo Sans Lt</vt:lpstr>
      <vt:lpstr>Calibri</vt:lpstr>
      <vt:lpstr>Garamond</vt:lpstr>
      <vt:lpstr>Orgánico</vt:lpstr>
      <vt:lpstr>TERCERA SESION ORDINARIA  DE LA COMISIÓN EJECUTIVA</vt:lpstr>
      <vt:lpstr>Presentación de PowerPoint</vt:lpstr>
      <vt:lpstr>SEGUIMIENTO DE ACUERDOS DEL COMISIÓN EJECUTIVA</vt:lpstr>
      <vt:lpstr>Presentación de PowerPoint</vt:lpstr>
      <vt:lpstr>Informe Anual del Sistema Anticorrupción del Estado   2021-2022.</vt:lpstr>
      <vt:lpstr>Presentación de PowerPoint</vt:lpstr>
      <vt:lpstr>Análisis de las líneas de acción del programa de la Política Estatal Anticorrupción para llevar a cabo su ejecución.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 el Sistema de Control de Calidad?</dc:title>
  <dc:creator>Windows User</dc:creator>
  <cp:lastModifiedBy>Oscar Pacheco</cp:lastModifiedBy>
  <cp:revision>291</cp:revision>
  <dcterms:created xsi:type="dcterms:W3CDTF">2018-05-16T15:46:26Z</dcterms:created>
  <dcterms:modified xsi:type="dcterms:W3CDTF">2022-06-06T17:30:14Z</dcterms:modified>
</cp:coreProperties>
</file>