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5"/>
  </p:notesMasterIdLst>
  <p:sldIdLst>
    <p:sldId id="303" r:id="rId2"/>
    <p:sldId id="345" r:id="rId3"/>
    <p:sldId id="34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5126" autoAdjust="0"/>
  </p:normalViewPr>
  <p:slideViewPr>
    <p:cSldViewPr snapToGrid="0">
      <p:cViewPr varScale="1">
        <p:scale>
          <a:sx n="62" d="100"/>
          <a:sy n="62" d="100"/>
        </p:scale>
        <p:origin x="102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77B52-AE26-4FCB-88CC-C80EC9962685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403DB-2793-4E9D-B298-845F4C04A9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15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0198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83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77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60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811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23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2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11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160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4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099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CA8C2D9-206E-4B5B-B8FF-A0590DDA6471}" type="datetimeFigureOut">
              <a:rPr lang="es-MX" smtClean="0"/>
              <a:t>23/02/2022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0DAB117-6916-40EC-81E5-41EA2A8134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06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.png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82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731" y="279779"/>
            <a:ext cx="11941791" cy="6578221"/>
          </a:xfrm>
          <a:prstGeom prst="rect">
            <a:avLst/>
          </a:prstGeom>
          <a:ln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33827" y="3110721"/>
            <a:ext cx="6921695" cy="2387600"/>
          </a:xfrm>
        </p:spPr>
        <p:txBody>
          <a:bodyPr>
            <a:normAutofit/>
          </a:bodyPr>
          <a:lstStyle/>
          <a:p>
            <a:pPr algn="ctr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SESIÓN ORDINARIA  DE LA comisión EJECUTIVA DE LA SECRETARIA EJECUTIVA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022" y="171936"/>
            <a:ext cx="3111500" cy="16059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4667534" y="6318912"/>
            <a:ext cx="7221945" cy="39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/>
              <a:t> </a:t>
            </a:r>
            <a:r>
              <a:rPr lang="es-MX" sz="2000" dirty="0">
                <a:solidFill>
                  <a:schemeClr val="bg1"/>
                </a:solidFill>
              </a:rPr>
              <a:t>23 de febrero de 2022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8F86565-8E49-45F5-95A4-B94D297B0C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731" y="91322"/>
            <a:ext cx="3345086" cy="168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4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D8B38-A802-430C-8F8B-EC0A20AE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762" y="264672"/>
            <a:ext cx="7729728" cy="692570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</a:pPr>
            <a:r>
              <a:rPr lang="es-MX" sz="2000" cap="none" spc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“SEGUIMIENTO DE ACUERDOS ANTERIORES</a:t>
            </a:r>
            <a:r>
              <a:rPr lang="es-MX" sz="2000" cap="none" spc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BCFE970-42E3-4F56-84F6-6236BF003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31" y="91323"/>
            <a:ext cx="1613469" cy="117303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55ABB3B-A7D2-4FC0-9707-376AC03EE5B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052" y="91324"/>
            <a:ext cx="1613469" cy="103926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D2E15FC-A924-4B86-BCD8-F914B3411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435758"/>
              </p:ext>
            </p:extLst>
          </p:nvPr>
        </p:nvGraphicFramePr>
        <p:xfrm>
          <a:off x="370476" y="1569157"/>
          <a:ext cx="11451047" cy="4532016"/>
        </p:xfrm>
        <a:graphic>
          <a:graphicData uri="http://schemas.openxmlformats.org/drawingml/2006/table">
            <a:tbl>
              <a:tblPr firstRow="1" firstCol="1" bandRow="1"/>
              <a:tblGrid>
                <a:gridCol w="1810152">
                  <a:extLst>
                    <a:ext uri="{9D8B030D-6E8A-4147-A177-3AD203B41FA5}">
                      <a16:colId xmlns:a16="http://schemas.microsoft.com/office/drawing/2014/main" val="70008593"/>
                    </a:ext>
                  </a:extLst>
                </a:gridCol>
                <a:gridCol w="5549414">
                  <a:extLst>
                    <a:ext uri="{9D8B030D-6E8A-4147-A177-3AD203B41FA5}">
                      <a16:colId xmlns:a16="http://schemas.microsoft.com/office/drawing/2014/main" val="3259620667"/>
                    </a:ext>
                  </a:extLst>
                </a:gridCol>
                <a:gridCol w="517741">
                  <a:extLst>
                    <a:ext uri="{9D8B030D-6E8A-4147-A177-3AD203B41FA5}">
                      <a16:colId xmlns:a16="http://schemas.microsoft.com/office/drawing/2014/main" val="3226294648"/>
                    </a:ext>
                  </a:extLst>
                </a:gridCol>
                <a:gridCol w="608817">
                  <a:extLst>
                    <a:ext uri="{9D8B030D-6E8A-4147-A177-3AD203B41FA5}">
                      <a16:colId xmlns:a16="http://schemas.microsoft.com/office/drawing/2014/main" val="2936780788"/>
                    </a:ext>
                  </a:extLst>
                </a:gridCol>
                <a:gridCol w="2964923">
                  <a:extLst>
                    <a:ext uri="{9D8B030D-6E8A-4147-A177-3AD203B41FA5}">
                      <a16:colId xmlns:a16="http://schemas.microsoft.com/office/drawing/2014/main" val="673493307"/>
                    </a:ext>
                  </a:extLst>
                </a:gridCol>
              </a:tblGrid>
              <a:tr h="284700"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No. de Acuerdo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75" marR="77675" marT="38837" marB="388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Acuerdo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75" marR="77675" marT="38837" marB="388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cumplido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75" marR="77675" marT="38837" marB="388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Estado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675" marR="77675" marT="38837" marB="388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68947"/>
                  </a:ext>
                </a:extLst>
              </a:tr>
              <a:tr h="21511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649011"/>
                  </a:ext>
                </a:extLst>
              </a:tr>
              <a:tr h="5826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ACUERDO 10/CE/2021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acuerda por unanimidad de votos el Diseño para la Implementación de la Política Estatal Anticorrupción, para que sea presentada ésta, en la próxima Sesión del Comité Coordinador y sea aprobada en su caso.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pretende presentar en la sesión del CC del 3 de marzo 2022.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062387"/>
                  </a:ext>
                </a:extLst>
              </a:tr>
              <a:tr h="64869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ACUERDO 11/CE/2021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acuerda por unanimidad de votos que, se continúe trabajado en el mecanismo o convenio de coordinación con los municipios, para que, al aprobarse en su momento por parte del Comisión Ejecutiva, sea presentado nuevamente este mecanismo o instrumento, para su análisis y en su caso aprobación por parte del Comité Coordinador.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Pendiente de Revisión por la Comisión Ejecutiva.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124541"/>
                  </a:ext>
                </a:extLst>
              </a:tr>
              <a:tr h="43023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ACUERDO 01/CE/2022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aprueba por unanimidad de votos de los integrantes participantes en la presente sesión, el calendario de sesiones ordinarias 2022, de la Comisión Ejecutiva del Sistema Anticorrupción del Estado de Campeche.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es-MX" sz="14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839306"/>
                  </a:ext>
                </a:extLst>
              </a:tr>
              <a:tr h="43023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ACUERDO 02/CE/2022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aprueba por unanimidad de votos de los integrantes participantes en la presente sesión, el programa de trabajo de la Comisión Ejecutiva 2022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es-MX" sz="14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627779"/>
                  </a:ext>
                </a:extLst>
              </a:tr>
              <a:tr h="43023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ACUERDO 03/CE/2022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 aprueba por unanimidad de votos de los integrantes participantes en la presente sesión, continuar con el seguimiento a los acuerdos 10/CE/2021 y 11/CE/2021.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X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 proceso.</a:t>
                      </a:r>
                      <a:endParaRPr lang="es-MX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8256" marR="58256" marT="80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894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16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D8B38-A802-430C-8F8B-EC0A20AE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762" y="264672"/>
            <a:ext cx="7729728" cy="692570"/>
          </a:xfrm>
        </p:spPr>
        <p:txBody>
          <a:bodyPr>
            <a:normAutofit fontScale="90000"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</a:pPr>
            <a:r>
              <a:rPr lang="es-MX" sz="2000" cap="none" spc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“MECANISMO DE COORDINACION CON LOS MUNICIPIOS</a:t>
            </a:r>
            <a:r>
              <a:rPr lang="es-MX" sz="2000" cap="none" spc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br>
              <a:rPr lang="es-MX" sz="2000" cap="none" spc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2000" cap="none" spc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(BASES DE COLABORACIÓN)</a:t>
            </a:r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BCFE970-42E3-4F56-84F6-6236BF003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31" y="91323"/>
            <a:ext cx="1613469" cy="117303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55ABB3B-A7D2-4FC0-9707-376AC03EE5B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052" y="91324"/>
            <a:ext cx="1613469" cy="10392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C421C17-B85F-4B76-85FC-FDB488E9E93A}"/>
              </a:ext>
            </a:extLst>
          </p:cNvPr>
          <p:cNvSpPr txBox="1"/>
          <p:nvPr/>
        </p:nvSpPr>
        <p:spPr>
          <a:xfrm>
            <a:off x="2090796" y="1537855"/>
            <a:ext cx="8351256" cy="4524315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PROPUESTA DE ESTRUCTURA</a:t>
            </a:r>
            <a:r>
              <a:rPr lang="es-MX" dirty="0"/>
              <a:t>:</a:t>
            </a:r>
          </a:p>
          <a:p>
            <a:endParaRPr lang="es-MX" dirty="0"/>
          </a:p>
          <a:p>
            <a:r>
              <a:rPr lang="es-MX" dirty="0"/>
              <a:t>1.- ENCABEZADO. (DE LAS BASES DE COLABORACION)</a:t>
            </a:r>
          </a:p>
          <a:p>
            <a:endParaRPr lang="es-MX" dirty="0"/>
          </a:p>
          <a:p>
            <a:r>
              <a:rPr lang="es-MX" dirty="0"/>
              <a:t>2.- ANTECEDENTES. (BREVE RESEÑA DE NUESTRO  SISTEMA ANTICORRUPCION)</a:t>
            </a:r>
          </a:p>
          <a:p>
            <a:endParaRPr lang="es-MX" dirty="0"/>
          </a:p>
          <a:p>
            <a:r>
              <a:rPr lang="es-MX" dirty="0"/>
              <a:t>3.- ASPECTOS GENERALES:</a:t>
            </a:r>
          </a:p>
          <a:p>
            <a:endParaRPr lang="es-MX" dirty="0"/>
          </a:p>
          <a:p>
            <a:pPr marL="342900" indent="-342900">
              <a:buAutoNum type="alphaLcParenR"/>
            </a:pPr>
            <a:r>
              <a:rPr lang="es-MX" i="1" dirty="0"/>
              <a:t>DEFINICIONES.</a:t>
            </a:r>
            <a:r>
              <a:rPr lang="es-MX" dirty="0"/>
              <a:t> (CONCEPTOS QUE SEAN NECESARIOS DEJAR CLAROS)</a:t>
            </a:r>
          </a:p>
          <a:p>
            <a:pPr marL="342900" indent="-342900">
              <a:buAutoNum type="alphaLcParenR"/>
            </a:pPr>
            <a:r>
              <a:rPr lang="es-MX" i="1" dirty="0"/>
              <a:t>OBJETO.</a:t>
            </a:r>
            <a:r>
              <a:rPr lang="es-MX" dirty="0"/>
              <a:t> (SEÑALAR EL MOTIVO DE LAS BASES DE COLABORACION)</a:t>
            </a:r>
          </a:p>
          <a:p>
            <a:pPr marL="342900" indent="-342900">
              <a:buAutoNum type="alphaLcParenR"/>
            </a:pPr>
            <a:r>
              <a:rPr lang="es-MX" i="1" dirty="0"/>
              <a:t>FUNCIONAMIENTO.</a:t>
            </a:r>
            <a:r>
              <a:rPr lang="es-MX" dirty="0"/>
              <a:t> (COMO NOS COORDINARIAMOS)</a:t>
            </a:r>
          </a:p>
          <a:p>
            <a:pPr marL="342900" indent="-342900">
              <a:buAutoNum type="alphaLcParenR"/>
            </a:pPr>
            <a:endParaRPr lang="es-MX" dirty="0"/>
          </a:p>
          <a:p>
            <a:r>
              <a:rPr lang="es-MX" dirty="0"/>
              <a:t>4.- VIGENCIA. (PODRIA SER POR EL PERIODO DEL H. AYUNTAMIENTO)</a:t>
            </a:r>
          </a:p>
          <a:p>
            <a:endParaRPr lang="es-MX" dirty="0"/>
          </a:p>
          <a:p>
            <a:r>
              <a:rPr lang="es-MX" dirty="0"/>
              <a:t>5.- INTERPRETACION DE LAS BASES DE COLABORACION ENTRE AMBAS PARTES. (SE RESOLVERIA POR ACUERDO DE AMBAS PARTES)  </a:t>
            </a:r>
          </a:p>
        </p:txBody>
      </p:sp>
    </p:spTree>
    <p:extLst>
      <p:ext uri="{BB962C8B-B14F-4D97-AF65-F5344CB8AC3E}">
        <p14:creationId xmlns:p14="http://schemas.microsoft.com/office/powerpoint/2010/main" val="2494823548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9277</TotalTime>
  <Words>405</Words>
  <Application>Microsoft Office PowerPoint</Application>
  <PresentationFormat>Panorámica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Paquete</vt:lpstr>
      <vt:lpstr>SEGUNDA SESIÓN ORDINARIA  DE LA comisión EJECUTIVA DE LA SECRETARIA EJECUTIVA</vt:lpstr>
      <vt:lpstr>“SEGUIMIENTO DE ACUERDOS ANTERIORES”</vt:lpstr>
      <vt:lpstr>“MECANISMO DE COORDINACION CON LOS MUNICIPIOS” (BASES DE COLABORACIÓN)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Sistema de Control de Calidad?</dc:title>
  <dc:creator>Windows User</dc:creator>
  <cp:lastModifiedBy>Oscar Pacheco</cp:lastModifiedBy>
  <cp:revision>292</cp:revision>
  <dcterms:created xsi:type="dcterms:W3CDTF">2018-05-16T15:46:26Z</dcterms:created>
  <dcterms:modified xsi:type="dcterms:W3CDTF">2022-02-23T17:01:29Z</dcterms:modified>
</cp:coreProperties>
</file>